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500" y="5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75650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235982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415093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1664681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10586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335021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517954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422634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424713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38761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D34D6BA-97EF-45B3-B9B1-43984348F34D}" type="datetimeFigureOut">
              <a:rPr kumimoji="1" lang="ja-JP" altLang="en-US" smtClean="0"/>
              <a:t>2019/2/17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3947603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4D6BA-97EF-45B3-B9B1-43984348F34D}" type="datetimeFigureOut">
              <a:rPr kumimoji="1" lang="ja-JP" altLang="en-US" smtClean="0"/>
              <a:t>2019/2/17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039AC-8C61-4AA8-819F-793B6CEE9556}" type="slidenum">
              <a:rPr kumimoji="1" lang="ja-JP" altLang="en-US" smtClean="0"/>
              <a:t>‹#›</a:t>
            </a:fld>
            <a:endParaRPr kumimoji="1" lang="ja-JP" altLang="en-US"/>
          </a:p>
        </p:txBody>
      </p:sp>
    </p:spTree>
    <p:extLst>
      <p:ext uri="{BB962C8B-B14F-4D97-AF65-F5344CB8AC3E}">
        <p14:creationId xmlns:p14="http://schemas.microsoft.com/office/powerpoint/2010/main" val="506481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5780" y="2803108"/>
            <a:ext cx="2378517" cy="3302559"/>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689" y="2803108"/>
            <a:ext cx="2407091" cy="3305175"/>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839" y="2803108"/>
            <a:ext cx="2710850" cy="3302559"/>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49444" y="2886384"/>
            <a:ext cx="2247901" cy="3136006"/>
          </a:xfrm>
          <a:prstGeom prst="rect">
            <a:avLst/>
          </a:prstGeom>
        </p:spPr>
      </p:pic>
      <p:sp>
        <p:nvSpPr>
          <p:cNvPr id="8" name="テキスト ボックス 7"/>
          <p:cNvSpPr txBox="1"/>
          <p:nvPr/>
        </p:nvSpPr>
        <p:spPr>
          <a:xfrm>
            <a:off x="781050" y="476518"/>
            <a:ext cx="10420350" cy="2062103"/>
          </a:xfrm>
          <a:prstGeom prst="rect">
            <a:avLst/>
          </a:prstGeom>
          <a:noFill/>
        </p:spPr>
        <p:txBody>
          <a:bodyPr wrap="square" rtlCol="0">
            <a:spAutoFit/>
          </a:bodyPr>
          <a:lstStyle/>
          <a:p>
            <a:r>
              <a:rPr kumimoji="1" lang="ja-JP" altLang="en-US" sz="4000" b="1" dirty="0" smtClean="0"/>
              <a:t>　　　　　　　</a:t>
            </a:r>
            <a:r>
              <a:rPr kumimoji="1" lang="ja-JP" altLang="en-US" sz="4800" b="1" dirty="0" smtClean="0"/>
              <a:t>御礼　</a:t>
            </a:r>
            <a:r>
              <a:rPr kumimoji="1" lang="en-US" altLang="ja-JP" sz="6000" b="1" dirty="0" smtClean="0">
                <a:solidFill>
                  <a:srgbClr val="FF0000"/>
                </a:solidFill>
              </a:rPr>
              <a:t>10</a:t>
            </a:r>
            <a:r>
              <a:rPr kumimoji="1" lang="ja-JP" altLang="en-US" sz="6000" b="1" dirty="0" smtClean="0">
                <a:solidFill>
                  <a:srgbClr val="FF0000"/>
                </a:solidFill>
              </a:rPr>
              <a:t>万部　</a:t>
            </a:r>
            <a:r>
              <a:rPr kumimoji="1" lang="ja-JP" altLang="en-US" sz="4800" b="1" dirty="0" smtClean="0"/>
              <a:t>突破</a:t>
            </a:r>
            <a:r>
              <a:rPr lang="en-US" altLang="ja-JP" sz="4800" b="1" dirty="0" smtClean="0"/>
              <a:t>!!</a:t>
            </a:r>
          </a:p>
          <a:p>
            <a:r>
              <a:rPr kumimoji="1" lang="ja-JP" altLang="en-US" b="1" dirty="0" smtClean="0"/>
              <a:t>　</a:t>
            </a:r>
            <a:r>
              <a:rPr kumimoji="1" lang="ja-JP" altLang="en-US" sz="2800" b="1" dirty="0" smtClean="0">
                <a:solidFill>
                  <a:srgbClr val="FF0000"/>
                </a:solidFill>
              </a:rPr>
              <a:t>平野敦士カール</a:t>
            </a:r>
            <a:r>
              <a:rPr kumimoji="1" lang="ja-JP" altLang="en-US" b="1" dirty="0" smtClean="0"/>
              <a:t>　</a:t>
            </a:r>
            <a:endParaRPr kumimoji="1" lang="en-US" altLang="ja-JP" b="1" dirty="0" smtClean="0"/>
          </a:p>
          <a:p>
            <a:r>
              <a:rPr lang="ja-JP" altLang="en-US" sz="2000" b="1" dirty="0"/>
              <a:t>　</a:t>
            </a:r>
            <a:r>
              <a:rPr kumimoji="1" lang="ja-JP" altLang="en-US" sz="2000" b="1" dirty="0" smtClean="0"/>
              <a:t>経営学見るだけノート、マーケティング見るだけノート、ビジネスモデル見るだけノート、</a:t>
            </a:r>
            <a:endParaRPr kumimoji="1" lang="en-US" altLang="ja-JP" sz="2000" b="1" dirty="0" smtClean="0"/>
          </a:p>
          <a:p>
            <a:r>
              <a:rPr kumimoji="1" lang="ja-JP" altLang="en-US" sz="2000" b="1" dirty="0" smtClean="0"/>
              <a:t>　</a:t>
            </a:r>
            <a:r>
              <a:rPr kumimoji="1" lang="en-US" altLang="ja-JP" sz="2000" b="1" dirty="0" smtClean="0"/>
              <a:t>1</a:t>
            </a:r>
            <a:r>
              <a:rPr kumimoji="1" lang="ja-JP" altLang="en-US" sz="2000" b="1" dirty="0" smtClean="0"/>
              <a:t>時間だけ話を聞いてください仕事で本当に使える経営学がわかります。</a:t>
            </a:r>
            <a:r>
              <a:rPr lang="en-US" altLang="ja-JP" sz="2000" b="1" dirty="0" smtClean="0"/>
              <a:t>(</a:t>
            </a:r>
            <a:r>
              <a:rPr lang="ja-JP" altLang="en-US" sz="2000" b="1" dirty="0" smtClean="0"/>
              <a:t>宝島社）</a:t>
            </a:r>
            <a:endParaRPr kumimoji="1" lang="en-US" altLang="ja-JP" sz="2000" b="1" dirty="0" smtClean="0"/>
          </a:p>
        </p:txBody>
      </p:sp>
    </p:spTree>
    <p:extLst>
      <p:ext uri="{BB962C8B-B14F-4D97-AF65-F5344CB8AC3E}">
        <p14:creationId xmlns:p14="http://schemas.microsoft.com/office/powerpoint/2010/main" val="12672135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ワイド画面</PresentationFormat>
  <Paragraphs>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 敦</dc:creator>
  <cp:lastModifiedBy>平 敦</cp:lastModifiedBy>
  <cp:revision>2</cp:revision>
  <dcterms:created xsi:type="dcterms:W3CDTF">2019-02-17T05:23:48Z</dcterms:created>
  <dcterms:modified xsi:type="dcterms:W3CDTF">2019-02-17T05:24:03Z</dcterms:modified>
</cp:coreProperties>
</file>